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2" r:id="rId2"/>
    <p:sldId id="301" r:id="rId3"/>
    <p:sldId id="304" r:id="rId4"/>
    <p:sldId id="315" r:id="rId5"/>
    <p:sldId id="300" r:id="rId6"/>
    <p:sldId id="264" r:id="rId7"/>
    <p:sldId id="266" r:id="rId8"/>
    <p:sldId id="267" r:id="rId9"/>
    <p:sldId id="268" r:id="rId10"/>
    <p:sldId id="284" r:id="rId11"/>
    <p:sldId id="299" r:id="rId12"/>
    <p:sldId id="272" r:id="rId13"/>
    <p:sldId id="265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3" r:id="rId23"/>
    <p:sldId id="302" r:id="rId24"/>
    <p:sldId id="285" r:id="rId25"/>
    <p:sldId id="288" r:id="rId26"/>
    <p:sldId id="287" r:id="rId27"/>
    <p:sldId id="286" r:id="rId28"/>
    <p:sldId id="303" r:id="rId29"/>
    <p:sldId id="289" r:id="rId30"/>
    <p:sldId id="290" r:id="rId31"/>
    <p:sldId id="291" r:id="rId32"/>
    <p:sldId id="292" r:id="rId33"/>
    <p:sldId id="293" r:id="rId34"/>
    <p:sldId id="294" r:id="rId35"/>
    <p:sldId id="305" r:id="rId36"/>
    <p:sldId id="307" r:id="rId37"/>
    <p:sldId id="306" r:id="rId38"/>
    <p:sldId id="310" r:id="rId39"/>
    <p:sldId id="311" r:id="rId40"/>
    <p:sldId id="312" r:id="rId41"/>
    <p:sldId id="313" r:id="rId42"/>
    <p:sldId id="314" r:id="rId43"/>
    <p:sldId id="308" r:id="rId44"/>
    <p:sldId id="309" r:id="rId45"/>
    <p:sldId id="281" r:id="rId46"/>
    <p:sldId id="282" r:id="rId47"/>
    <p:sldId id="316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85244" autoAdjust="0"/>
  </p:normalViewPr>
  <p:slideViewPr>
    <p:cSldViewPr snapToGrid="0">
      <p:cViewPr varScale="1">
        <p:scale>
          <a:sx n="82" d="100"/>
          <a:sy n="82" d="100"/>
        </p:scale>
        <p:origin x="2108" y="44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itchFamily="34" charset="0"/>
              </a:rPr>
              <a:t>Draw picture</a:t>
            </a:r>
            <a:r>
              <a:rPr lang="en-US" altLang="en-US" baseline="0" dirty="0" smtClean="0">
                <a:latin typeface="Arial" pitchFamily="34" charset="0"/>
              </a:rPr>
              <a:t> of malaria life </a:t>
            </a:r>
            <a:r>
              <a:rPr lang="en-US" altLang="en-US" baseline="0" dirty="0" smtClean="0">
                <a:latin typeface="Arial" pitchFamily="34" charset="0"/>
              </a:rPr>
              <a:t>cycle</a:t>
            </a:r>
          </a:p>
          <a:p>
            <a:pPr eaLnBrk="1" hangingPunct="1"/>
            <a:r>
              <a:rPr lang="en-US" altLang="en-US" baseline="0" dirty="0" smtClean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 smtClean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…converted to</a:t>
            </a:r>
            <a:r>
              <a:rPr lang="en-US" baseline="0" dirty="0" smtClean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Simplest possible example</a:t>
            </a:r>
          </a:p>
          <a:p>
            <a:r>
              <a:rPr lang="en-US" dirty="0" smtClean="0"/>
              <a:t>Walk through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how populations are scaled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Populations can travel to multiple forests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 add up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Parameters are stored in CSVs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UNIQUE human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equations link together two key parameters (X and Y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Change</a:t>
            </a:r>
            <a:r>
              <a:rPr lang="en-US" baseline="0" dirty="0" smtClean="0"/>
              <a:t> V to M</a:t>
            </a:r>
          </a:p>
          <a:p>
            <a:r>
              <a:rPr lang="en-US" baseline="0" dirty="0" smtClean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R ranges and permutations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do more work on visualizing in higher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TaR</a:t>
            </a:r>
            <a:r>
              <a:rPr lang="en-US" dirty="0" smtClean="0"/>
              <a:t> matrix is key missing </a:t>
            </a:r>
            <a:r>
              <a:rPr lang="en-US" dirty="0" smtClean="0"/>
              <a:t>piece</a:t>
            </a:r>
          </a:p>
          <a:p>
            <a:r>
              <a:rPr lang="en-US" dirty="0" smtClean="0"/>
              <a:t>Tie new sources of data to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 to use high</a:t>
            </a:r>
            <a:r>
              <a:rPr lang="en-US" baseline="0" dirty="0" smtClean="0"/>
              <a:t> level, publicly available data – not super believable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Shiny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takeaway: assuming steady state, we can relate X and R in one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environmental</a:t>
            </a:r>
            <a:r>
              <a:rPr lang="en-US" baseline="0" dirty="0" smtClean="0"/>
              <a:t> parameters into one summary parameter</a:t>
            </a:r>
          </a:p>
          <a:p>
            <a:r>
              <a:rPr lang="en-US" baseline="0" dirty="0" smtClean="0"/>
              <a:t>Threshold for </a:t>
            </a:r>
            <a:r>
              <a:rPr lang="en-US" baseline="0" dirty="0" smtClean="0"/>
              <a:t>elimination</a:t>
            </a:r>
          </a:p>
          <a:p>
            <a:r>
              <a:rPr lang="en-US" baseline="0" dirty="0" smtClean="0"/>
              <a:t>Epi meaning of R</a:t>
            </a:r>
          </a:p>
          <a:p>
            <a:r>
              <a:rPr lang="en-US" baseline="0" dirty="0" smtClean="0"/>
              <a:t>How it’s different in these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vectors</a:t>
            </a:r>
            <a:r>
              <a:rPr lang="en-US" baseline="0" dirty="0" smtClean="0"/>
              <a:t> to store values of the same variable in different </a:t>
            </a:r>
            <a:r>
              <a:rPr lang="en-US" baseline="0" dirty="0" smtClean="0"/>
              <a:t>places</a:t>
            </a:r>
          </a:p>
          <a:p>
            <a:r>
              <a:rPr lang="en-US" baseline="0" dirty="0" smtClean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 how people spend their time</a:t>
            </a:r>
          </a:p>
          <a:p>
            <a:r>
              <a:rPr lang="en-US" dirty="0" smtClean="0"/>
              <a:t>Each row sums to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now use psi to scale by time</a:t>
            </a:r>
            <a:r>
              <a:rPr lang="en-US" baseline="0" dirty="0" smtClean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to RM equations</a:t>
            </a:r>
            <a:r>
              <a:rPr lang="en-US" baseline="0" dirty="0" smtClean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2080304"/>
            <a:ext cx="7772400" cy="61555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FOREST MALARIA</a:t>
            </a:r>
            <a:endParaRPr lang="en-US" altLang="en-US" dirty="0"/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Mathematical</a:t>
            </a:r>
          </a:p>
          <a:p>
            <a:pPr algn="ctr"/>
            <a:r>
              <a:rPr lang="en-US" sz="1600" dirty="0" smtClean="0"/>
              <a:t>Underpinnings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Vector-Based</a:t>
            </a:r>
          </a:p>
          <a:p>
            <a:pPr algn="ctr"/>
            <a:r>
              <a:rPr lang="en-US" sz="1600" dirty="0" smtClean="0"/>
              <a:t>Approach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Simple</a:t>
            </a:r>
          </a:p>
          <a:p>
            <a:pPr algn="ctr"/>
            <a:r>
              <a:rPr lang="en-US" sz="1600" dirty="0" smtClean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Expanded</a:t>
            </a:r>
          </a:p>
          <a:p>
            <a:pPr algn="ctr"/>
            <a:r>
              <a:rPr lang="en-US" sz="1600" dirty="0" smtClean="0"/>
              <a:t>Example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</a:t>
            </a:r>
          </a:p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Visualizations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Future Directions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1850</TotalTime>
  <Words>487</Words>
  <Application>Microsoft Office PowerPoint</Application>
  <PresentationFormat>On-screen Show (4:3)</PresentationFormat>
  <Paragraphs>137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Courier New</vt:lpstr>
      <vt:lpstr>IHME ppt template_1109</vt:lpstr>
      <vt:lpstr>FOREST MALARIA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119</cp:revision>
  <dcterms:created xsi:type="dcterms:W3CDTF">2009-11-17T17:26:05Z</dcterms:created>
  <dcterms:modified xsi:type="dcterms:W3CDTF">2018-11-16T20:07:27Z</dcterms:modified>
</cp:coreProperties>
</file>